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84"/>
    <p:restoredTop sz="85175"/>
  </p:normalViewPr>
  <p:slideViewPr>
    <p:cSldViewPr snapToGrid="0" snapToObjects="1">
      <p:cViewPr varScale="1">
        <p:scale>
          <a:sx n="82" d="100"/>
          <a:sy n="8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Gomoll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processing: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"/>
              </a:rPr>
              <a:t>alculate the percentage of the missing values in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Identify the datatype of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on each site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to each orbit level 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outcome types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Create Outcome Classification column for successful (1) and unsuccessful (0) classifiers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Determine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/blob/master/labs-jupyter-spacex-Data%20wrangling.ipynb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plotted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 bar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"/>
              </a:rPr>
              <a:t>Flight Number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dataviz.ipynb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5844"/>
            <a:ext cx="9745589" cy="54321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Launch sites beginning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total mass carried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date of first successful landing on a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names of boosters with success landing on drone ships with payload greater than 4000kg but less than 6000kg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number of missions, both success and failures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List the booster versions that have carried the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List the records which will display the month names, failure landing outcomes in drone ship ,booster versions, launch site for the months in year 2015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Rank the count of successful landing outcomes between the date 04-06-2010 and 20-03-2017 in descending order.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sql-coursera_sqllite.ipynb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650841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Launch sites VAFB and KSC had higher landing success rates than CCAFS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it also appears that landing success at CCAFS improved dramatically in later flights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A89C5-18C5-8361-2D2B-CF8C372D9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574" y="1390325"/>
            <a:ext cx="5958453" cy="43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had a higher percentage of success with Heavier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did not have any payloads over 10,000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landing for KSC varied across payloads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1A6E4-C86A-64BE-75F6-9C914DB85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704" y="1366587"/>
            <a:ext cx="5505907" cy="438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9C4EFA-AFE0-5864-A789-10B743A5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9" y="4505253"/>
            <a:ext cx="3031224" cy="218878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83279"/>
            <a:ext cx="4362355" cy="441042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the highest rates of landing success occurred for launches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Given the variable nature of these orbits, it is unclear whether a relationship exists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EC266D-7F8E-73F0-C85B-425475BE9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636" y="1258357"/>
            <a:ext cx="4362354" cy="34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early flights were focused on LEO, ISS, PO, and GTO orbits with varied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explored more orbit types with increasing success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A49A6-E22C-F3CB-C616-5428AE3E7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208" y="1386521"/>
            <a:ext cx="5304403" cy="455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lighter payload masses (&lt;10K kg) were the focus of earlier orbit targets.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had success with heavier payloads, particularly at VLEO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3FDA9-AB3B-69AF-9AC8-083B10CB8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49" y="1426471"/>
            <a:ext cx="5415044" cy="4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Overall, the success rate increased since 2013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A13-474B-9557-0855-D454E95B6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729" y="1520212"/>
            <a:ext cx="5553882" cy="407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A44C2-42A0-CA92-857A-D07CE0D05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54" y="2496344"/>
            <a:ext cx="5803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DD288A-012B-08E2-DE47-C24A5F89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56" y="2520481"/>
            <a:ext cx="9618871" cy="34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47B5C-7872-55B2-1169-E06E0FB0A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00" y="2681003"/>
            <a:ext cx="9629614" cy="2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270843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accessed using standard extraction techniques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 were explored using wrangling and visualization techniques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generally improved over time as more launches were conducted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43959" y="1529512"/>
            <a:ext cx="6514013" cy="4266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recent years private and public companies have launched into the extra-terrestrial products and travel market creating a commercial space age.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For example, Virgin Galactic has offered some space flights, Rocket Labs provides small satellites, and Blue Origin manufactures reusable rockets.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the same vein, Space X has sent spacecraft to the international space station as well as other manned missions to space.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Space X has been able to execute more launches than other providers as their signature rockets are reusable, allowing for relatively inexpensive missions. 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Advertised at $62 million per launch, the Space X missions undercut competing providers with more expensive launches at $162 million.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This analysis aims to more accurately predict the price of each launch using data wrangling, analysis, and machine learning to predict the reusability of Space X rockets.</a:t>
            </a:r>
            <a:endParaRPr lang="en-US" sz="1600" dirty="0"/>
          </a:p>
        </p:txBody>
      </p:sp>
      <p:pic>
        <p:nvPicPr>
          <p:cNvPr id="2" name="Picture 1" descr="One glowing light bulb among rows of unlit bulbs">
            <a:extLst>
              <a:ext uri="{FF2B5EF4-FFF2-40B4-BE49-F238E27FC236}">
                <a16:creationId xmlns:a16="http://schemas.microsoft.com/office/drawing/2014/main" id="{FFB5789B-F847-C3A7-7185-1ADBCF187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70" y="2099285"/>
            <a:ext cx="4090127" cy="30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several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Space 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Space X records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Connecting to a database to extract CSV files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63172" y="1792288"/>
            <a:ext cx="3808089" cy="363211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6"/>
            <a:ext cx="5471574" cy="42253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First, data was collected by by sending a request to the Space X API to collect data. The data was then cleaned and formatted for use.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API response was sent as a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json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 containing a large volume of data. From this data, variables were created to list of information of interest and then converted to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filtered to focus on Falcon9 launches and eliminate missing data.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687976" cy="420687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Second, launch data was collected by scraping wiki Space X records from the web using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Beautifulsoup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parsed into a dictionary and then stored in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1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1814</Words>
  <Application>Microsoft Macintosh PowerPoint</Application>
  <PresentationFormat>Widescreen</PresentationFormat>
  <Paragraphs>262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-apple-system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Andrew Gomoll</cp:lastModifiedBy>
  <cp:revision>205</cp:revision>
  <dcterms:created xsi:type="dcterms:W3CDTF">2021-04-29T18:58:34Z</dcterms:created>
  <dcterms:modified xsi:type="dcterms:W3CDTF">2022-12-28T17:53:06Z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